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1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41"/>
    <p:restoredTop sz="93864"/>
  </p:normalViewPr>
  <p:slideViewPr>
    <p:cSldViewPr snapToGrid="0" snapToObjects="1">
      <p:cViewPr varScale="1">
        <p:scale>
          <a:sx n="74" d="100"/>
          <a:sy n="74" d="100"/>
        </p:scale>
        <p:origin x="1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520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8584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614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918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787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93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5287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662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083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6458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294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13F4F-1FFD-F842-ABAC-5B1941B08152}" type="datetimeFigureOut">
              <a:rPr lang="en-US" smtClean="0"/>
              <a:t>12/8/2018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7D44F4F-E7F5-0442-A31E-78A505D83C57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181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masterclass.com/classes/serena-williams-teaches-tennis" TargetMode="Externa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commons.wikimedia.org/wiki/File:Tom_Hiddleston,_Loki_(1).jpg" TargetMode="Externa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nytimes.com/2018/09/24/sports/basketball/lebron-james-lakers.html" TargetMode="Externa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time.com/3063984/happy-34th-birthday-harry-potter-youre-way-older-than-we-thought-you-were/" TargetMode="Externa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voxatl.com/black-panther-black-female-superheroes/" TargetMode="Externa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hollywoodreporter.com/news/female-characters-top-grossing-films-drop-2017-study-1087239" TargetMode="Externa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hyperlink" Target="https://www.empireonline.com/movies/features/100-greatest-movie-characters/" TargetMode="Externa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usatoday.com/story/life/movies/2018/06/19/50-most-popular-movie-villains-all-time/711609002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hyperlink" Target="https://www.imdb.com/title/tt2380307/mediaviewer/rm2240699904" TargetMode="Externa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commons.wikimedia.org/wiki/File:Michael_B._Jordan_by_Gage_Skidmore.jpg" TargetMode="Externa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theverge.com/2016/11/26/13749060/moana-film-review-walt-disney-animation-dwayne-johnson-diversity" TargetMode="Externa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imdb.com/title/tt2015381/" TargetMode="Externa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hollywoodreporter.com/heat-vision/avengers-thanos-looks-realistic-his-own-good-1106618" TargetMode="Externa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time.com/4836507/influential-video-game-characters/" TargetMode="Externa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hollywoodreporter.com/heat-vision/avengers-thanos-looks-realistic-his-own-good-1106618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AE80CED6-A072-BF43-BA25-9C28E027B8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7779" y="400050"/>
            <a:ext cx="8637073" cy="294367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/>
              <a:t>Lesson </a:t>
            </a:r>
            <a:r>
              <a:rPr lang="en-US" sz="6000" dirty="0" smtClean="0"/>
              <a:t>2: 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/>
              <a:t>Values of Characters in fILM AND TELEVISION</a:t>
            </a:r>
            <a:br>
              <a:rPr lang="en-US" sz="6000" dirty="0"/>
            </a:br>
            <a:endParaRPr lang="en-US" sz="6000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xmlns="" id="{2F519D4D-DE89-424E-ADC5-0617F91F26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1979 Greensboro massacre curriculum</a:t>
            </a:r>
          </a:p>
        </p:txBody>
      </p:sp>
    </p:spTree>
    <p:extLst>
      <p:ext uri="{BB962C8B-B14F-4D97-AF65-F5344CB8AC3E}">
        <p14:creationId xmlns:p14="http://schemas.microsoft.com/office/powerpoint/2010/main" val="1381272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BE6279-CABC-A942-AB8C-8C4BC5317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SERENA WILLIAMS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523D620-2361-3D43-8478-56B2914D6D9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u="sng" dirty="0">
                <a:hlinkClick r:id="rId2"/>
              </a:rPr>
              <a:t>https://www.masterclass.com/classes/serena-williams-teaches-tennis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Image result for serena williams">
            <a:extLst>
              <a:ext uri="{FF2B5EF4-FFF2-40B4-BE49-F238E27FC236}">
                <a16:creationId xmlns:a16="http://schemas.microsoft.com/office/drawing/2014/main" xmlns="" id="{87A767F5-C39A-C048-9CCB-2404361FEA9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565" y="1399267"/>
            <a:ext cx="3330388" cy="3121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0690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2EA79B-9FD6-B746-B7C5-F31C40292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LOKI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5FAA88-4D7F-E340-A2C3-FE2C416D9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TOM HIDDLESTON “THOR”</a:t>
            </a:r>
          </a:p>
          <a:p>
            <a:r>
              <a:rPr lang="en-US" dirty="0">
                <a:hlinkClick r:id="rId2"/>
              </a:rPr>
              <a:t>https://commons.wikimedia.org/wiki/File:Tom_Hiddleston,_Loki_%281%29.jpg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File:Tom Hiddleston, Loki (1).jpg">
            <a:extLst>
              <a:ext uri="{FF2B5EF4-FFF2-40B4-BE49-F238E27FC236}">
                <a16:creationId xmlns:a16="http://schemas.microsoft.com/office/drawing/2014/main" xmlns="" id="{C02D6BBE-B79A-C647-B97D-848E0424DDA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765" y="980167"/>
            <a:ext cx="3209557" cy="39598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5330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B5DB9C-AFBE-1247-994D-CB342D199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LEBRON JAMES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14E9719-ABA1-774B-B4D0-172C8B77881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https://www.nytimes.com/2018/09/24/sports/basketball/lebron-james-lakers.html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https://static01.nyt.com/images/2018/10/15/world/25lebron-web-sub/25lebron-web-sub-articleLarge-v2.jpg?quality=75&amp;auto=webp&amp;disable=upscale">
            <a:extLst>
              <a:ext uri="{FF2B5EF4-FFF2-40B4-BE49-F238E27FC236}">
                <a16:creationId xmlns:a16="http://schemas.microsoft.com/office/drawing/2014/main" xmlns="" id="{C5BAB4E0-700E-AE4A-8825-5C4012410D6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871" y="1055097"/>
            <a:ext cx="3307976" cy="381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441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392495-AA13-E046-AB8C-F3256DD56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Harry potter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239404A-5786-D847-A5CE-A5BC281A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Daniel Radcliffe as Harry Potter “Harry Potter and The Chamber of Secrets”</a:t>
            </a:r>
          </a:p>
          <a:p>
            <a:r>
              <a:rPr lang="en-US" dirty="0"/>
              <a:t>Courtesy of  Warner Bros.</a:t>
            </a:r>
          </a:p>
          <a:p>
            <a:r>
              <a:rPr lang="en-US" u="sng" dirty="0">
                <a:hlinkClick r:id="rId2"/>
              </a:rPr>
              <a:t>http://time.com/3063984/happy-34th-birthday-harry-potter-youre-way-older-than-we-thought-you-were/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https://imagesvc.timeincapp.com/v3/mm/image?url=https%3A%2F%2Ftimedotcom.files.wordpress.com%2F2014%2F07%2F301386_full1.jpg&amp;w=800&amp;q=85">
            <a:extLst>
              <a:ext uri="{FF2B5EF4-FFF2-40B4-BE49-F238E27FC236}">
                <a16:creationId xmlns:a16="http://schemas.microsoft.com/office/drawing/2014/main" xmlns="" id="{FEAD7888-E1E0-B54F-B1D6-A12F478B6FE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341" y="1129513"/>
            <a:ext cx="2931459" cy="40202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2470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6AE996-0D20-6040-A8CD-C74B352E5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shuri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11F9224-F106-F845-A967-CC91A02A2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Shuri</a:t>
            </a:r>
            <a:r>
              <a:rPr lang="en-US" dirty="0"/>
              <a:t>, played by Letitia Wright</a:t>
            </a:r>
          </a:p>
          <a:p>
            <a:r>
              <a:rPr lang="en-US" u="sng" dirty="0">
                <a:hlinkClick r:id="rId2"/>
              </a:rPr>
              <a:t>http://voxatl.com/black-panther-black-female-superheroes/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Image result for female characters 2018">
            <a:extLst>
              <a:ext uri="{FF2B5EF4-FFF2-40B4-BE49-F238E27FC236}">
                <a16:creationId xmlns:a16="http://schemas.microsoft.com/office/drawing/2014/main" xmlns="" id="{88FBD8B3-1C25-214B-9D74-7025051D6BE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976" y="1129513"/>
            <a:ext cx="3254188" cy="36307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6232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02894A-AE70-C345-BB3F-426258863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Diana prince </a:t>
            </a:r>
            <a:br>
              <a:rPr lang="en-US" dirty="0"/>
            </a:br>
            <a:r>
              <a:rPr lang="en-US" dirty="0"/>
              <a:t>aka</a:t>
            </a:r>
            <a:br>
              <a:rPr lang="en-US" dirty="0"/>
            </a:br>
            <a:r>
              <a:rPr lang="en-US" dirty="0"/>
              <a:t> Wonder woman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8F7B98F-0B92-A144-9D45-97DC4C91A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Courtesy of Warner Bros. Entertainment Inc. and </a:t>
            </a:r>
            <a:r>
              <a:rPr lang="en-US" dirty="0" err="1"/>
              <a:t>Ratpac</a:t>
            </a:r>
            <a:r>
              <a:rPr lang="en-US" dirty="0"/>
              <a:t>-Dune Entertainment LLC</a:t>
            </a:r>
          </a:p>
          <a:p>
            <a:r>
              <a:rPr lang="en-US" u="sng" dirty="0">
                <a:hlinkClick r:id="rId2"/>
              </a:rPr>
              <a:t>https://www.hollywoodreporter.com/news/female-characters-top-grossing-films-drop-2017-study-1087239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Image result for female characters 2018">
            <a:extLst>
              <a:ext uri="{FF2B5EF4-FFF2-40B4-BE49-F238E27FC236}">
                <a16:creationId xmlns:a16="http://schemas.microsoft.com/office/drawing/2014/main" xmlns="" id="{1F94FDAC-B0D8-0B4C-ACBE-C86DD8F2AE9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27" y="1604865"/>
            <a:ext cx="3116423" cy="29298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6919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105E77-FA5D-D24E-AF58-0A049C42D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yoda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67195B3-BFF0-DE44-AB3F-317140870AD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Frank Oz as Yoda  Courtesy of STAR WARS Franchise, George Lucas Films</a:t>
            </a:r>
          </a:p>
          <a:p>
            <a:r>
              <a:rPr lang="en-US" dirty="0">
                <a:hlinkClick r:id="rId2"/>
              </a:rPr>
              <a:t>https://www.empireonline.com/movies/features/100-greatest-movie-characters/</a:t>
            </a:r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153D4A8-0998-5141-A58D-2624C977E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6872" y="1243169"/>
            <a:ext cx="3227294" cy="327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33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E1299CF-5F7C-A348-941C-67630ED42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Lord Voldemort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027024A1-5D37-E243-B88A-68966126820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“Harry Potter and the Deathly Hallows: Part 2" (Photo: Courtesy of Warner Bros.)</a:t>
            </a:r>
          </a:p>
          <a:p>
            <a:r>
              <a:rPr lang="en-US" u="sng" dirty="0">
                <a:hlinkClick r:id="rId2"/>
              </a:rPr>
              <a:t>https://www.usatoday.com/story/life/movies/2018/06/19/50-most-popular-movie-villains-all-time/711609002/</a:t>
            </a:r>
            <a:endParaRPr lang="en-US" dirty="0"/>
          </a:p>
          <a:p>
            <a:endParaRPr lang="en-US" dirty="0"/>
          </a:p>
        </p:txBody>
      </p:sp>
      <p:pic>
        <p:nvPicPr>
          <p:cNvPr id="8" name="Picture 7" descr="&quot;Harry Potter and the Deathly Hallows: Part 2&quot;">
            <a:extLst>
              <a:ext uri="{FF2B5EF4-FFF2-40B4-BE49-F238E27FC236}">
                <a16:creationId xmlns:a16="http://schemas.microsoft.com/office/drawing/2014/main" xmlns="" id="{26BE4AE6-528E-DB48-8D74-0B5E1CB0A71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1287623"/>
            <a:ext cx="3314700" cy="36202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3611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384C5B-A7BC-944A-A9BD-5A3E0A6A5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Miguel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39400E3-BE71-A74B-938F-5E087C18724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“Coco” Miguel played by Anthony Gonzalez</a:t>
            </a:r>
          </a:p>
          <a:p>
            <a:r>
              <a:rPr lang="en-US" dirty="0"/>
              <a:t>Courtesy of Disney/Pixar</a:t>
            </a:r>
          </a:p>
          <a:p>
            <a:r>
              <a:rPr lang="en-US" dirty="0">
                <a:hlinkClick r:id="rId2"/>
              </a:rPr>
              <a:t>https://www.imdb.com/title/tt2380307/mediaviewer/rm2240699904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F734EEF-291E-CB43-9A0F-2721567C5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3082" y="1666815"/>
            <a:ext cx="3307977" cy="295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30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B8BF54-AD0A-4B4D-975F-C3E1B629A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Erik </a:t>
            </a:r>
            <a:r>
              <a:rPr lang="en-US" dirty="0" err="1"/>
              <a:t>Killmonger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424835B-792D-7E4C-8798-320039536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Michael B. Jordan</a:t>
            </a:r>
          </a:p>
          <a:p>
            <a:r>
              <a:rPr lang="en-US" dirty="0">
                <a:hlinkClick r:id="rId2"/>
              </a:rPr>
              <a:t>https://commons.wikimedia.org/wiki/File:Michael_B._Jordan_by_Gage_Skidmore.jpg</a:t>
            </a:r>
            <a:endParaRPr lang="en-US" dirty="0"/>
          </a:p>
          <a:p>
            <a:r>
              <a:rPr lang="en-US" dirty="0"/>
              <a:t> </a:t>
            </a:r>
          </a:p>
        </p:txBody>
      </p:sp>
      <p:pic>
        <p:nvPicPr>
          <p:cNvPr id="5" name="Picture 4" descr="File:Michael B. Jordan by Gage Skidmore.jpg">
            <a:extLst>
              <a:ext uri="{FF2B5EF4-FFF2-40B4-BE49-F238E27FC236}">
                <a16:creationId xmlns:a16="http://schemas.microsoft.com/office/drawing/2014/main" xmlns="" id="{20486AC8-45B9-CF44-BA05-FBBB4C38A94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294" y="853399"/>
            <a:ext cx="2916612" cy="4296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3292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2947CC-65E9-7940-8DAF-1E1C17A8D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MOANA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69B9BC2-B7AD-244C-BB62-AF434DBFC6D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Courtesy of Walt Disney, Moana</a:t>
            </a:r>
          </a:p>
          <a:p>
            <a:r>
              <a:rPr lang="en-US" u="sng" dirty="0">
                <a:hlinkClick r:id="rId2"/>
              </a:rPr>
              <a:t>https://www.theverge.com/2016/11/26/13749060/moana-film-review-walt-disney-animation-dwayne-johnson-diversity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https://cdn.vox-cdn.com/thumbor/hyA560LW9lkdyANSqeLc3kK8oJw=/0x0:1920x800/1200x800/filters:focal%28506x118:812x424%29/cdn.vox-cdn.com/uploads/chorus_image/image/52005641/MoanaPortrait.0.jpeg">
            <a:extLst>
              <a:ext uri="{FF2B5EF4-FFF2-40B4-BE49-F238E27FC236}">
                <a16:creationId xmlns:a16="http://schemas.microsoft.com/office/drawing/2014/main" xmlns="" id="{E8C820FC-862C-AB44-B44B-5E596A66843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976" y="978897"/>
            <a:ext cx="3321452" cy="3962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8534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A45768-46AB-F947-A7B8-CB71D9DD1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pETER</a:t>
            </a:r>
            <a:r>
              <a:rPr lang="en-US" dirty="0"/>
              <a:t> JASON QUILL </a:t>
            </a:r>
            <a:br>
              <a:rPr lang="en-US" dirty="0"/>
            </a:br>
            <a:r>
              <a:rPr lang="en-US" dirty="0"/>
              <a:t>aka </a:t>
            </a:r>
            <a:br>
              <a:rPr lang="en-US" dirty="0"/>
            </a:br>
            <a:r>
              <a:rPr lang="en-US" dirty="0" err="1"/>
              <a:t>sTAR</a:t>
            </a:r>
            <a:r>
              <a:rPr lang="en-US" dirty="0"/>
              <a:t>-LORD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20D9C5F-A80E-4D43-B70C-7228A4AA3D3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Chris Pratt, “Guardians of the Galaxy”</a:t>
            </a:r>
          </a:p>
          <a:p>
            <a:r>
              <a:rPr lang="en-US" dirty="0"/>
              <a:t>Courtesy of Marvel Studio</a:t>
            </a:r>
          </a:p>
          <a:p>
            <a:r>
              <a:rPr lang="en-US" u="sng" dirty="0">
                <a:hlinkClick r:id="rId2"/>
              </a:rPr>
              <a:t>https://www.imdb.com/title/tt2015381/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 descr="Chris Pratt in Guardians of the Galaxy (2014)">
            <a:extLst>
              <a:ext uri="{FF2B5EF4-FFF2-40B4-BE49-F238E27FC236}">
                <a16:creationId xmlns:a16="http://schemas.microsoft.com/office/drawing/2014/main" xmlns="" id="{4280CDA8-7F8A-3544-B837-0B98DC7E314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764" y="1144724"/>
            <a:ext cx="3191463" cy="3630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342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94365AC-29E5-8C49-AB6F-4D854247B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thanos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1B59B30-5368-F348-9019-05DD3B4587F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Courtesy of Marvel Studios “Avengers:  Infinity War”</a:t>
            </a:r>
          </a:p>
          <a:p>
            <a:r>
              <a:rPr lang="en-US" u="sng" dirty="0">
                <a:hlinkClick r:id="rId2"/>
              </a:rPr>
              <a:t>https://www.hollywoodreporter.com/heat-vision/avengers-thanos-looks-realistic-his-own-good-1106618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Josh Brolin's Thanos looks surprisingly realistic, and that may be to the villain's detriment.&#10;&#10;">
            <a:extLst>
              <a:ext uri="{FF2B5EF4-FFF2-40B4-BE49-F238E27FC236}">
                <a16:creationId xmlns:a16="http://schemas.microsoft.com/office/drawing/2014/main" xmlns="" id="{ADFC65EB-08C5-A04D-BB9D-AC5AF283A4B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883" y="1284649"/>
            <a:ext cx="3464859" cy="33508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634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0B6F5F-E5ED-EF4D-8928-5EB32EA53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pikachu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159A7FA-AE8A-B748-BA77-A6AF5DEEA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Courtesy of Pokémon. TM, ® Nintendo.</a:t>
            </a:r>
            <a:endParaRPr lang="en-US" u="sng" dirty="0">
              <a:hlinkClick r:id="rId2"/>
            </a:endParaRPr>
          </a:p>
          <a:p>
            <a:r>
              <a:rPr lang="en-US" u="sng" dirty="0">
                <a:hlinkClick r:id="rId2"/>
              </a:rPr>
              <a:t>http://time.com/4836507/influential-video-game-characters/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Nintendo">
            <a:extLst>
              <a:ext uri="{FF2B5EF4-FFF2-40B4-BE49-F238E27FC236}">
                <a16:creationId xmlns:a16="http://schemas.microsoft.com/office/drawing/2014/main" xmlns="" id="{DCAA4F93-4E5E-9E40-81E8-4F83310DCF0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341" y="1129513"/>
            <a:ext cx="3164570" cy="3812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2413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7FF99D-3582-BA47-9EAD-DB5D52C22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gollum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CECFA0A-E8BF-1745-BDA8-CF5FEEA8E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Courtesy of </a:t>
            </a:r>
            <a:r>
              <a:rPr lang="en-US" dirty="0" err="1"/>
              <a:t>Photofest</a:t>
            </a:r>
            <a:endParaRPr lang="en-US" dirty="0"/>
          </a:p>
          <a:p>
            <a:r>
              <a:rPr lang="en-US" dirty="0"/>
              <a:t>Andy Serkis as Gollum.</a:t>
            </a:r>
          </a:p>
          <a:p>
            <a:r>
              <a:rPr lang="en-US" u="sng" dirty="0">
                <a:hlinkClick r:id="rId2"/>
              </a:rPr>
              <a:t>https://www.hollywoodreporter.com/heat-vision/avengers-thanos-looks-realistic-his-own-good-1106618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Andy Serkis as Gollum.">
            <a:extLst>
              <a:ext uri="{FF2B5EF4-FFF2-40B4-BE49-F238E27FC236}">
                <a16:creationId xmlns:a16="http://schemas.microsoft.com/office/drawing/2014/main" xmlns="" id="{0E051F46-661E-644D-BB99-954F15B5674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106" y="1129513"/>
            <a:ext cx="3052482" cy="37383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3563510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{3CFE7E46-AEF7-2D42-BDD6-2AC2ACEC3EA6}tf10001119</Template>
  <TotalTime>73</TotalTime>
  <Words>211</Words>
  <Application>Microsoft Office PowerPoint</Application>
  <PresentationFormat>Widescreen</PresentationFormat>
  <Paragraphs>50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Gill Sans MT</vt:lpstr>
      <vt:lpstr>Gallery</vt:lpstr>
      <vt:lpstr>Lesson 2:  Values of Characters in fILM AND TELEVISION </vt:lpstr>
      <vt:lpstr>Lord Voldemort</vt:lpstr>
      <vt:lpstr>Miguel</vt:lpstr>
      <vt:lpstr>Erik Killmonger</vt:lpstr>
      <vt:lpstr>MOANA</vt:lpstr>
      <vt:lpstr>pETER JASON QUILL  aka  sTAR-LORD</vt:lpstr>
      <vt:lpstr>thanos</vt:lpstr>
      <vt:lpstr>pikachu</vt:lpstr>
      <vt:lpstr>gollum</vt:lpstr>
      <vt:lpstr>SERENA WILLIAMS</vt:lpstr>
      <vt:lpstr>LOKI</vt:lpstr>
      <vt:lpstr>LEBRON JAMES</vt:lpstr>
      <vt:lpstr>Harry potter</vt:lpstr>
      <vt:lpstr>shuri</vt:lpstr>
      <vt:lpstr>Diana prince  aka  Wonder woman</vt:lpstr>
      <vt:lpstr>yoda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3:  Values of Characters in fILM AND TELEVISION </dc:title>
  <dc:creator>Microsoft Office User</dc:creator>
  <cp:lastModifiedBy>Marcus Blackwell</cp:lastModifiedBy>
  <cp:revision>6</cp:revision>
  <dcterms:created xsi:type="dcterms:W3CDTF">2018-10-28T17:02:48Z</dcterms:created>
  <dcterms:modified xsi:type="dcterms:W3CDTF">2018-12-09T03:27:32Z</dcterms:modified>
</cp:coreProperties>
</file>